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F1B4437B-88A1-46EC-BB97-7141C5D9300F}" type="datetimeFigureOut">
              <a:rPr lang="tr-TR" smtClean="0"/>
              <a:t>18.10.2020</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D9E16F6-4283-4868-BEDE-5796104E3865}" type="slidenum">
              <a:rPr lang="tr-TR" smtClean="0"/>
              <a:t>‹#›</a:t>
            </a:fld>
            <a:endParaRPr lang="tr-TR"/>
          </a:p>
        </p:txBody>
      </p:sp>
      <p:sp>
        <p:nvSpPr>
          <p:cNvPr id="8" name="Başlık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1B4437B-88A1-46EC-BB97-7141C5D9300F}" type="datetimeFigureOut">
              <a:rPr lang="tr-TR" smtClean="0"/>
              <a:t>18.10.2020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9E16F6-4283-4868-BEDE-5796104E3865}"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6915912" y="3009901"/>
            <a:ext cx="457200" cy="441325"/>
          </a:xfrm>
        </p:spPr>
        <p:txBody>
          <a:bodyPr/>
          <a:lstStyle/>
          <a:p>
            <a:fld id="{ED9E16F6-4283-4868-BEDE-5796104E3865}" type="slidenum">
              <a:rPr lang="tr-TR" smtClean="0"/>
              <a:t>‹#›</a:t>
            </a:fld>
            <a:endParaRPr lang="tr-TR"/>
          </a:p>
        </p:txBody>
      </p:sp>
      <p:sp>
        <p:nvSpPr>
          <p:cNvPr id="3" name="Dikey Metin Yer Tutucusu 2"/>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1B4437B-88A1-46EC-BB97-7141C5D9300F}" type="datetimeFigureOut">
              <a:rPr lang="tr-TR" smtClean="0"/>
              <a:t>18.10.2020</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F1B4437B-88A1-46EC-BB97-7141C5D9300F}" type="datetimeFigureOut">
              <a:rPr lang="tr-TR" smtClean="0"/>
              <a:t>18.10.2020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4361688" y="1026372"/>
            <a:ext cx="457200" cy="441325"/>
          </a:xfrm>
        </p:spPr>
        <p:txBody>
          <a:bodyPr/>
          <a:lstStyle/>
          <a:p>
            <a:fld id="{ED9E16F6-4283-4868-BEDE-5796104E3865}" type="slidenum">
              <a:rPr lang="tr-TR" smtClean="0"/>
              <a:t>‹#›</a:t>
            </a:fld>
            <a:endParaRPr lang="tr-TR"/>
          </a:p>
        </p:txBody>
      </p:sp>
      <p:sp>
        <p:nvSpPr>
          <p:cNvPr id="8" name="İçerik Yer Tutucusu 7"/>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Dikdörtgen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F1B4437B-88A1-46EC-BB97-7141C5D9300F}" type="datetimeFigureOut">
              <a:rPr lang="tr-TR" smtClean="0"/>
              <a:t>18.10.2020</a:t>
            </a:fld>
            <a:endParaRPr lang="tr-TR"/>
          </a:p>
        </p:txBody>
      </p:sp>
      <p:sp>
        <p:nvSpPr>
          <p:cNvPr id="8" name="Düz Bağlayıcı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D9E16F6-4283-4868-BEDE-5796104E3865}" type="slidenum">
              <a:rPr lang="tr-TR" smtClean="0"/>
              <a:t>‹#›</a:t>
            </a:fld>
            <a:endParaRPr lang="tr-TR"/>
          </a:p>
        </p:txBody>
      </p:sp>
      <p:sp>
        <p:nvSpPr>
          <p:cNvPr id="2" name="Başlık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a:xfrm>
            <a:off x="5791200" y="6409944"/>
            <a:ext cx="3044952" cy="365760"/>
          </a:xfrm>
        </p:spPr>
        <p:txBody>
          <a:bodyPr/>
          <a:lstStyle/>
          <a:p>
            <a:fld id="{F1B4437B-88A1-46EC-BB97-7141C5D9300F}" type="datetimeFigureOut">
              <a:rPr lang="tr-TR" smtClean="0"/>
              <a:t>18.10.2020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9E16F6-4283-4868-BEDE-5796104E3865}" type="slidenum">
              <a:rPr lang="tr-TR" smtClean="0"/>
              <a:t>‹#›</a:t>
            </a:fld>
            <a:endParaRPr lang="tr-TR"/>
          </a:p>
        </p:txBody>
      </p:sp>
      <p:sp>
        <p:nvSpPr>
          <p:cNvPr id="8" name="Düz Bağlayıcı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İçerik Yer Tutucusu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F1B4437B-88A1-46EC-BB97-7141C5D9300F}" type="datetimeFigureOut">
              <a:rPr lang="tr-TR" smtClean="0"/>
              <a:t>18.10.2020</a:t>
            </a:fld>
            <a:endParaRPr lang="tr-TR"/>
          </a:p>
        </p:txBody>
      </p:sp>
      <p:sp>
        <p:nvSpPr>
          <p:cNvPr id="8" name="Altbilgi Yer Tutucusu 7"/>
          <p:cNvSpPr>
            <a:spLocks noGrp="1"/>
          </p:cNvSpPr>
          <p:nvPr>
            <p:ph type="ftr" sz="quarter" idx="11"/>
          </p:nvPr>
        </p:nvSpPr>
        <p:spPr>
          <a:xfrm>
            <a:off x="304800" y="6409944"/>
            <a:ext cx="3581400" cy="365760"/>
          </a:xfrm>
        </p:spPr>
        <p:txBody>
          <a:bodyPr/>
          <a:lstStyle/>
          <a:p>
            <a:endParaRPr lang="tr-TR"/>
          </a:p>
        </p:txBody>
      </p:sp>
      <p:sp>
        <p:nvSpPr>
          <p:cNvPr id="15" name="Düz Bağlayıcı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İçerik Yer Tutucusu 25"/>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4343400" y="1042416"/>
            <a:ext cx="457200" cy="441325"/>
          </a:xfrm>
        </p:spPr>
        <p:txBody>
          <a:bodyPr/>
          <a:lstStyle>
            <a:lvl1pPr algn="ctr">
              <a:defRPr/>
            </a:lvl1pPr>
          </a:lstStyle>
          <a:p>
            <a:fld id="{ED9E16F6-4283-4868-BEDE-5796104E3865}" type="slidenum">
              <a:rPr lang="tr-TR" smtClean="0"/>
              <a:t>‹#›</a:t>
            </a:fld>
            <a:endParaRPr lang="tr-TR"/>
          </a:p>
        </p:txBody>
      </p:sp>
      <p:sp>
        <p:nvSpPr>
          <p:cNvPr id="23" name="Başlık 22"/>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F1B4437B-88A1-46EC-BB97-7141C5D9300F}" type="datetimeFigureOut">
              <a:rPr lang="tr-TR" smtClean="0"/>
              <a:t>18.10.2020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4343400" y="1036020"/>
            <a:ext cx="457200" cy="441325"/>
          </a:xfrm>
        </p:spPr>
        <p:txBody>
          <a:bodyPr/>
          <a:lstStyle/>
          <a:p>
            <a:fld id="{ED9E16F6-4283-4868-BEDE-5796104E386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F1B4437B-88A1-46EC-BB97-7141C5D9300F}" type="datetimeFigureOut">
              <a:rPr lang="tr-TR" smtClean="0"/>
              <a:t>18.10.2020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D9E16F6-4283-4868-BEDE-5796104E386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ikdörtgen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D9E16F6-4283-4868-BEDE-5796104E3865}" type="slidenum">
              <a:rPr lang="tr-TR" smtClean="0"/>
              <a:t>‹#›</a:t>
            </a:fld>
            <a:endParaRPr lang="tr-TR"/>
          </a:p>
        </p:txBody>
      </p:sp>
      <p:sp>
        <p:nvSpPr>
          <p:cNvPr id="21" name="Dikdörtgen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F1B4437B-88A1-46EC-BB97-7141C5D9300F}" type="datetimeFigureOut">
              <a:rPr lang="tr-TR" smtClean="0"/>
              <a:t>18.10.2020</a:t>
            </a:fld>
            <a:endParaRPr lang="tr-TR"/>
          </a:p>
        </p:txBody>
      </p:sp>
      <p:sp>
        <p:nvSpPr>
          <p:cNvPr id="6" name="Altbilgi Yer Tutucusu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p>
            <a:fld id="{ED9E16F6-4283-4868-BEDE-5796104E3865}" type="slidenum">
              <a:rPr lang="tr-TR" smtClean="0"/>
              <a:t>‹#›</a:t>
            </a:fld>
            <a:endParaRPr lang="tr-TR"/>
          </a:p>
        </p:txBody>
      </p:sp>
      <p:sp>
        <p:nvSpPr>
          <p:cNvPr id="2" name="Başlık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Dikdörtgen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5788152" y="6404984"/>
            <a:ext cx="3044952" cy="365760"/>
          </a:xfrm>
        </p:spPr>
        <p:txBody>
          <a:bodyPr/>
          <a:lstStyle/>
          <a:p>
            <a:fld id="{F1B4437B-88A1-46EC-BB97-7141C5D9300F}" type="datetimeFigureOut">
              <a:rPr lang="tr-TR" smtClean="0"/>
              <a:t>18.10.2020</a:t>
            </a:fld>
            <a:endParaRPr lang="tr-TR"/>
          </a:p>
        </p:txBody>
      </p:sp>
      <p:sp>
        <p:nvSpPr>
          <p:cNvPr id="6" name="Altbilgi Yer Tutucusu 5"/>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1B4437B-88A1-46EC-BB97-7141C5D9300F}" type="datetimeFigureOut">
              <a:rPr lang="tr-TR" smtClean="0"/>
              <a:t>18.10.2020</a:t>
            </a:fld>
            <a:endParaRPr lang="tr-TR"/>
          </a:p>
        </p:txBody>
      </p:sp>
      <p:sp>
        <p:nvSpPr>
          <p:cNvPr id="3" name="Altbilgi Yer Tutucusu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D9E16F6-4283-4868-BEDE-5796104E3865}" type="slidenum">
              <a:rPr lang="tr-TR" smtClean="0"/>
              <a:t>‹#›</a:t>
            </a:fld>
            <a:endParaRPr lang="tr-TR"/>
          </a:p>
        </p:txBody>
      </p:sp>
      <p:sp>
        <p:nvSpPr>
          <p:cNvPr id="22" name="Başlık Yer Tutucusu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640624" y="3068960"/>
            <a:ext cx="5824736" cy="792088"/>
          </a:xfrm>
        </p:spPr>
        <p:txBody>
          <a:bodyPr>
            <a:normAutofit fontScale="25000" lnSpcReduction="20000"/>
          </a:bodyPr>
          <a:lstStyle/>
          <a:p>
            <a:r>
              <a:rPr lang="tr-TR" sz="6500" dirty="0" smtClean="0">
                <a:solidFill>
                  <a:schemeClr val="tx1"/>
                </a:solidFill>
              </a:rPr>
              <a:t>BİLİNÇLİ TEKNOLOJİ KULLANIMI</a:t>
            </a:r>
          </a:p>
          <a:p>
            <a:endParaRPr lang="tr-TR" dirty="0" smtClean="0">
              <a:solidFill>
                <a:schemeClr val="tx1"/>
              </a:solidFill>
            </a:endParaRPr>
          </a:p>
          <a:p>
            <a:r>
              <a:rPr lang="tr-TR" sz="4900" dirty="0" smtClean="0">
                <a:solidFill>
                  <a:schemeClr val="tx1"/>
                </a:solidFill>
              </a:rPr>
              <a:t>VELİ </a:t>
            </a:r>
            <a:r>
              <a:rPr lang="tr-TR" sz="4900" dirty="0" smtClean="0">
                <a:solidFill>
                  <a:schemeClr val="tx1"/>
                </a:solidFill>
              </a:rPr>
              <a:t>REHBERİ</a:t>
            </a:r>
            <a:endParaRPr lang="tr-TR" sz="4900" dirty="0">
              <a:solidFill>
                <a:schemeClr val="tx1"/>
              </a:solidFill>
            </a:endParaRPr>
          </a:p>
        </p:txBody>
      </p:sp>
      <p:sp>
        <p:nvSpPr>
          <p:cNvPr id="2" name="Başlık 1"/>
          <p:cNvSpPr>
            <a:spLocks noGrp="1"/>
          </p:cNvSpPr>
          <p:nvPr>
            <p:ph type="ctrTitle"/>
          </p:nvPr>
        </p:nvSpPr>
        <p:spPr>
          <a:xfrm>
            <a:off x="666792" y="1268760"/>
            <a:ext cx="7772400" cy="1031776"/>
          </a:xfrm>
        </p:spPr>
        <p:txBody>
          <a:bodyPr>
            <a:noAutofit/>
          </a:bodyPr>
          <a:lstStyle/>
          <a:p>
            <a:pPr lvl="0">
              <a:spcBef>
                <a:spcPct val="20000"/>
              </a:spcBef>
              <a:buClr>
                <a:srgbClr val="D16349"/>
              </a:buClr>
              <a:buSzPct val="85000"/>
            </a:pPr>
            <a:r>
              <a:rPr lang="tr-TR" sz="3600" b="1" cap="all" spc="250" dirty="0" smtClean="0"/>
              <a:t>BAFRA </a:t>
            </a:r>
            <a:r>
              <a:rPr lang="tr-TR" sz="3600" b="1" cap="all" spc="250" dirty="0"/>
              <a:t>AKTEKKE YATILI BÖLGE ORTAOKULU</a:t>
            </a:r>
            <a:br>
              <a:rPr lang="tr-TR" sz="3600" b="1" cap="all" spc="250" dirty="0"/>
            </a:br>
            <a:endParaRPr lang="tr-TR" sz="3600" dirty="0"/>
          </a:p>
        </p:txBody>
      </p:sp>
      <p:pic>
        <p:nvPicPr>
          <p:cNvPr id="1026" name="Picture 2" descr="Teknoloji bağımlılığı, madde kullanımından daha tehlik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05064"/>
            <a:ext cx="374441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3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341632" y="1844824"/>
            <a:ext cx="8503920" cy="2526032"/>
          </a:xfrm>
        </p:spPr>
        <p:txBody>
          <a:bodyPr/>
          <a:lstStyle/>
          <a:p>
            <a:r>
              <a:rPr lang="tr-TR" dirty="0" smtClean="0"/>
              <a:t>Unutmayalım ki sevgi dolu bir aile ortamı oluşturursak çocuklarımız teknolojiyi de gerektiği kadar ve güvenli bir şekilde kullanacaklardır.</a:t>
            </a:r>
            <a:endParaRPr lang="tr-TR" dirty="0"/>
          </a:p>
        </p:txBody>
      </p:sp>
      <p:pic>
        <p:nvPicPr>
          <p:cNvPr id="5" name="Resim 4"/>
          <p:cNvPicPr>
            <a:picLocks noChangeAspect="1"/>
          </p:cNvPicPr>
          <p:nvPr/>
        </p:nvPicPr>
        <p:blipFill>
          <a:blip r:embed="rId2"/>
          <a:stretch>
            <a:fillRect/>
          </a:stretch>
        </p:blipFill>
        <p:spPr>
          <a:xfrm>
            <a:off x="1619672" y="3573016"/>
            <a:ext cx="5986483" cy="2232248"/>
          </a:xfrm>
          <a:prstGeom prst="rect">
            <a:avLst/>
          </a:prstGeom>
        </p:spPr>
      </p:pic>
    </p:spTree>
    <p:extLst>
      <p:ext uri="{BB962C8B-B14F-4D97-AF65-F5344CB8AC3E}">
        <p14:creationId xmlns:p14="http://schemas.microsoft.com/office/powerpoint/2010/main" val="351307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395536" y="3140968"/>
            <a:ext cx="8503920" cy="792088"/>
          </a:xfrm>
        </p:spPr>
        <p:txBody>
          <a:bodyPr>
            <a:normAutofit/>
          </a:bodyPr>
          <a:lstStyle/>
          <a:p>
            <a:r>
              <a:rPr lang="tr-TR" sz="2000" dirty="0" smtClean="0"/>
              <a:t> </a:t>
            </a:r>
            <a:r>
              <a:rPr lang="tr-TR" sz="2000" dirty="0" smtClean="0"/>
              <a:t>NURSENA </a:t>
            </a:r>
            <a:r>
              <a:rPr lang="tr-TR" sz="2000" dirty="0" smtClean="0"/>
              <a:t>ÖĞRETEN  </a:t>
            </a:r>
          </a:p>
          <a:p>
            <a:r>
              <a:rPr lang="tr-TR" sz="2000" dirty="0" smtClean="0"/>
              <a:t>PSİKOLOJİK DANIŞMAN VE REHBER ÖĞRETMEN</a:t>
            </a:r>
            <a:endParaRPr lang="tr-TR" sz="2000" dirty="0"/>
          </a:p>
        </p:txBody>
      </p:sp>
    </p:spTree>
    <p:extLst>
      <p:ext uri="{BB962C8B-B14F-4D97-AF65-F5344CB8AC3E}">
        <p14:creationId xmlns:p14="http://schemas.microsoft.com/office/powerpoint/2010/main" val="284493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332656"/>
            <a:ext cx="8534400" cy="654896"/>
          </a:xfrm>
        </p:spPr>
        <p:txBody>
          <a:bodyPr>
            <a:normAutofit/>
          </a:bodyPr>
          <a:lstStyle/>
          <a:p>
            <a:r>
              <a:rPr lang="tr-TR" sz="2400" dirty="0" smtClean="0"/>
              <a:t>BİLİNÇLİ </a:t>
            </a:r>
            <a:r>
              <a:rPr lang="tr-TR" sz="2400" dirty="0" smtClean="0"/>
              <a:t>TEKNOLOJİ </a:t>
            </a:r>
            <a:r>
              <a:rPr lang="tr-TR" sz="2400" dirty="0" smtClean="0"/>
              <a:t>KULLANIMI</a:t>
            </a:r>
            <a:endParaRPr lang="tr-T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3024336" cy="443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851920" y="2132856"/>
            <a:ext cx="4608512" cy="3528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Değerli Veliler;</a:t>
            </a:r>
          </a:p>
          <a:p>
            <a:pPr algn="ctr"/>
            <a:r>
              <a:rPr lang="tr-TR" dirty="0" smtClean="0"/>
              <a:t>Günümüzde teknolojinin kullanım alanı hızla yayılmaktadır. Evimizde televizyon, cep telefonu, bilgisayar vazgeçilmez hale gelmektedir. Bu teknolojik aletlerin kullanımının olumlu ve olumsuz yansımaları bulunmaktadır. Hem kendimizi hem de çocuklarımızı bu konuda bilgilendirmeli ve korumalıyız.</a:t>
            </a:r>
            <a:endParaRPr lang="tr-TR" dirty="0"/>
          </a:p>
        </p:txBody>
      </p:sp>
    </p:spTree>
    <p:extLst>
      <p:ext uri="{BB962C8B-B14F-4D97-AF65-F5344CB8AC3E}">
        <p14:creationId xmlns:p14="http://schemas.microsoft.com/office/powerpoint/2010/main" val="375705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İNTERNETİN GÜVENLİ KULLANIMI İÇİN ÖNERİLER</a:t>
            </a:r>
          </a:p>
        </p:txBody>
      </p:sp>
      <p:pic>
        <p:nvPicPr>
          <p:cNvPr id="5" name="İçerik Yer Tutucusu 4"/>
          <p:cNvPicPr>
            <a:picLocks noGrp="1" noChangeAspect="1"/>
          </p:cNvPicPr>
          <p:nvPr>
            <p:ph sz="quarter" idx="1"/>
          </p:nvPr>
        </p:nvPicPr>
        <p:blipFill>
          <a:blip r:embed="rId2"/>
          <a:stretch>
            <a:fillRect/>
          </a:stretch>
        </p:blipFill>
        <p:spPr>
          <a:xfrm>
            <a:off x="467544" y="2429275"/>
            <a:ext cx="3256896" cy="2915816"/>
          </a:xfrm>
          <a:prstGeom prst="rect">
            <a:avLst/>
          </a:prstGeom>
        </p:spPr>
      </p:pic>
      <p:sp>
        <p:nvSpPr>
          <p:cNvPr id="6" name="Dikdörtgen 5"/>
          <p:cNvSpPr/>
          <p:nvPr/>
        </p:nvSpPr>
        <p:spPr>
          <a:xfrm>
            <a:off x="4470811" y="4264971"/>
            <a:ext cx="32568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ZAMAN BELİRLEME</a:t>
            </a:r>
            <a:endParaRPr lang="tr-TR" dirty="0"/>
          </a:p>
        </p:txBody>
      </p:sp>
      <p:sp>
        <p:nvSpPr>
          <p:cNvPr id="7" name="Metin kutusu 6"/>
          <p:cNvSpPr txBox="1"/>
          <p:nvPr/>
        </p:nvSpPr>
        <p:spPr>
          <a:xfrm>
            <a:off x="4470811" y="2464391"/>
            <a:ext cx="325689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Çocukların internete giriş-çıkış saatleri planlanmalı, </a:t>
            </a:r>
            <a:r>
              <a:rPr lang="tr-TR" dirty="0" smtClean="0"/>
              <a:t>bilgisayar başında </a:t>
            </a:r>
            <a:r>
              <a:rPr lang="tr-TR" dirty="0" smtClean="0"/>
              <a:t>vakit </a:t>
            </a:r>
            <a:r>
              <a:rPr lang="tr-TR" dirty="0" smtClean="0"/>
              <a:t>kaybetmeleri önlenmelidir. Alternatif dinlenme aktiviteleri düşünülmelidir. </a:t>
            </a:r>
            <a:endParaRPr lang="tr-TR" dirty="0"/>
          </a:p>
        </p:txBody>
      </p:sp>
    </p:spTree>
    <p:extLst>
      <p:ext uri="{BB962C8B-B14F-4D97-AF65-F5344CB8AC3E}">
        <p14:creationId xmlns:p14="http://schemas.microsoft.com/office/powerpoint/2010/main" val="164759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İNTERNETİN GÜVENLİ KULLANIMI İÇİN ÖNERİLER</a:t>
            </a:r>
          </a:p>
        </p:txBody>
      </p:sp>
      <p:pic>
        <p:nvPicPr>
          <p:cNvPr id="4" name="İçerik Yer Tutucusu 3"/>
          <p:cNvPicPr>
            <a:picLocks noGrp="1" noChangeAspect="1"/>
          </p:cNvPicPr>
          <p:nvPr>
            <p:ph sz="quarter" idx="1"/>
          </p:nvPr>
        </p:nvPicPr>
        <p:blipFill>
          <a:blip r:embed="rId2"/>
          <a:stretch>
            <a:fillRect/>
          </a:stretch>
        </p:blipFill>
        <p:spPr>
          <a:xfrm>
            <a:off x="467544" y="2132856"/>
            <a:ext cx="3528392" cy="3248025"/>
          </a:xfrm>
          <a:prstGeom prst="rect">
            <a:avLst/>
          </a:prstGeom>
        </p:spPr>
      </p:pic>
      <p:sp>
        <p:nvSpPr>
          <p:cNvPr id="5" name="Dikdörtgen 4"/>
          <p:cNvSpPr/>
          <p:nvPr/>
        </p:nvSpPr>
        <p:spPr>
          <a:xfrm>
            <a:off x="5076056" y="4221088"/>
            <a:ext cx="2880320" cy="115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HOBİLER EDİNME</a:t>
            </a:r>
            <a:endParaRPr lang="tr-TR" dirty="0"/>
          </a:p>
        </p:txBody>
      </p:sp>
      <p:sp>
        <p:nvSpPr>
          <p:cNvPr id="6" name="Metin kutusu 5"/>
          <p:cNvSpPr txBox="1"/>
          <p:nvPr/>
        </p:nvSpPr>
        <p:spPr>
          <a:xfrm>
            <a:off x="5076056" y="2060848"/>
            <a:ext cx="2880320" cy="2031325"/>
          </a:xfrm>
          <a:prstGeom prst="rect">
            <a:avLst/>
          </a:prstGeom>
          <a:solidFill>
            <a:schemeClr val="bg1"/>
          </a:solidFill>
          <a:ln>
            <a:solidFill>
              <a:schemeClr val="tx1"/>
            </a:solidFill>
          </a:ln>
        </p:spPr>
        <p:txBody>
          <a:bodyPr wrap="square" rtlCol="0">
            <a:spAutoFit/>
          </a:bodyPr>
          <a:lstStyle/>
          <a:p>
            <a:r>
              <a:rPr lang="tr-TR" dirty="0" smtClean="0"/>
              <a:t>Sanal ortamın yerini alacak hobiler edinmek çocuklar için yararlı olacaktır. Örneğin resim yapmak, müzik dinlemek, şiir yazmak, bir sporla uğraşmak vb.</a:t>
            </a:r>
            <a:endParaRPr lang="tr-TR" dirty="0"/>
          </a:p>
        </p:txBody>
      </p:sp>
    </p:spTree>
    <p:extLst>
      <p:ext uri="{BB962C8B-B14F-4D97-AF65-F5344CB8AC3E}">
        <p14:creationId xmlns:p14="http://schemas.microsoft.com/office/powerpoint/2010/main" val="131853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İNTERNETİN GÜVENLİ KULLANIMI İÇİN ÖNERİLER</a:t>
            </a:r>
          </a:p>
        </p:txBody>
      </p:sp>
      <p:pic>
        <p:nvPicPr>
          <p:cNvPr id="4" name="İçerik Yer Tutucusu 3"/>
          <p:cNvPicPr>
            <a:picLocks noGrp="1" noChangeAspect="1"/>
          </p:cNvPicPr>
          <p:nvPr>
            <p:ph sz="quarter" idx="1"/>
          </p:nvPr>
        </p:nvPicPr>
        <p:blipFill>
          <a:blip r:embed="rId2"/>
          <a:stretch>
            <a:fillRect/>
          </a:stretch>
        </p:blipFill>
        <p:spPr>
          <a:xfrm>
            <a:off x="539552" y="2348880"/>
            <a:ext cx="3456384" cy="3240360"/>
          </a:xfrm>
          <a:prstGeom prst="rect">
            <a:avLst/>
          </a:prstGeom>
        </p:spPr>
      </p:pic>
      <p:sp>
        <p:nvSpPr>
          <p:cNvPr id="5" name="Dikdörtgen 4"/>
          <p:cNvSpPr/>
          <p:nvPr/>
        </p:nvSpPr>
        <p:spPr>
          <a:xfrm>
            <a:off x="4932040" y="2348880"/>
            <a:ext cx="3096344" cy="20882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Çocuklara koyduğunuz kurallara siz de özen göstermelisiniz. Çocuklar sizin kurallara uymadığınızı fark ederse isteklerinde ısrarcı olabilirler. </a:t>
            </a:r>
            <a:endParaRPr lang="tr-TR" dirty="0"/>
          </a:p>
        </p:txBody>
      </p:sp>
      <p:sp>
        <p:nvSpPr>
          <p:cNvPr id="6" name="Dikdörtgen 5"/>
          <p:cNvSpPr/>
          <p:nvPr/>
        </p:nvSpPr>
        <p:spPr>
          <a:xfrm>
            <a:off x="4932040" y="4509120"/>
            <a:ext cx="30963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KURALLAR OLUŞTURMA VE UYMA</a:t>
            </a:r>
            <a:endParaRPr lang="tr-TR" dirty="0"/>
          </a:p>
        </p:txBody>
      </p:sp>
    </p:spTree>
    <p:extLst>
      <p:ext uri="{BB962C8B-B14F-4D97-AF65-F5344CB8AC3E}">
        <p14:creationId xmlns:p14="http://schemas.microsoft.com/office/powerpoint/2010/main" val="134403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solidFill>
                  <a:srgbClr val="8CADAE">
                    <a:shade val="75000"/>
                  </a:srgbClr>
                </a:solidFill>
              </a:rPr>
              <a:t>İNTERNETİN GÜVENLİ KULLANIMI İÇİN ÖNERİLER</a:t>
            </a:r>
            <a:endParaRPr lang="tr-TR" dirty="0"/>
          </a:p>
        </p:txBody>
      </p:sp>
      <p:pic>
        <p:nvPicPr>
          <p:cNvPr id="4" name="İçerik Yer Tutucusu 3"/>
          <p:cNvPicPr>
            <a:picLocks noGrp="1" noChangeAspect="1"/>
          </p:cNvPicPr>
          <p:nvPr>
            <p:ph sz="quarter" idx="1"/>
          </p:nvPr>
        </p:nvPicPr>
        <p:blipFill>
          <a:blip r:embed="rId2"/>
          <a:stretch>
            <a:fillRect/>
          </a:stretch>
        </p:blipFill>
        <p:spPr>
          <a:xfrm>
            <a:off x="316833" y="1916832"/>
            <a:ext cx="8504238" cy="3795433"/>
          </a:xfrm>
          <a:prstGeom prst="rect">
            <a:avLst/>
          </a:prstGeom>
        </p:spPr>
      </p:pic>
    </p:spTree>
    <p:extLst>
      <p:ext uri="{BB962C8B-B14F-4D97-AF65-F5344CB8AC3E}">
        <p14:creationId xmlns:p14="http://schemas.microsoft.com/office/powerpoint/2010/main" val="407742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solidFill>
                  <a:srgbClr val="8CADAE">
                    <a:shade val="75000"/>
                  </a:srgbClr>
                </a:solidFill>
              </a:rPr>
              <a:t>İNTERNETİN GÜVENLİ KULLANIMI İÇİN ÖNERİLER</a:t>
            </a:r>
            <a:endParaRPr lang="tr-TR" dirty="0"/>
          </a:p>
        </p:txBody>
      </p:sp>
      <p:pic>
        <p:nvPicPr>
          <p:cNvPr id="4" name="İçerik Yer Tutucusu 3"/>
          <p:cNvPicPr>
            <a:picLocks noGrp="1" noChangeAspect="1"/>
          </p:cNvPicPr>
          <p:nvPr>
            <p:ph sz="quarter" idx="1"/>
          </p:nvPr>
        </p:nvPicPr>
        <p:blipFill>
          <a:blip r:embed="rId2"/>
          <a:stretch>
            <a:fillRect/>
          </a:stretch>
        </p:blipFill>
        <p:spPr>
          <a:xfrm>
            <a:off x="395536" y="2276872"/>
            <a:ext cx="3672408" cy="3312368"/>
          </a:xfrm>
          <a:prstGeom prst="rect">
            <a:avLst/>
          </a:prstGeom>
        </p:spPr>
      </p:pic>
      <p:sp>
        <p:nvSpPr>
          <p:cNvPr id="5" name="Dikdörtgen 4"/>
          <p:cNvSpPr/>
          <p:nvPr/>
        </p:nvSpPr>
        <p:spPr>
          <a:xfrm>
            <a:off x="4860032" y="2276872"/>
            <a:ext cx="3096344" cy="2016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Çocuğunuzla birlikte mutlaka kitap okuma saati oluşturun. Siz okuyamasanız bile onun mutlaka okumasını sağlayın. Kitap okumak düşünme becerisini arttırır.</a:t>
            </a:r>
            <a:endParaRPr lang="tr-TR" dirty="0"/>
          </a:p>
        </p:txBody>
      </p:sp>
      <p:sp>
        <p:nvSpPr>
          <p:cNvPr id="6" name="Dikdörtgen 5"/>
          <p:cNvSpPr/>
          <p:nvPr/>
        </p:nvSpPr>
        <p:spPr>
          <a:xfrm>
            <a:off x="4860032" y="4437112"/>
            <a:ext cx="30963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KİTAP OKUMA</a:t>
            </a:r>
            <a:endParaRPr lang="tr-TR" dirty="0"/>
          </a:p>
        </p:txBody>
      </p:sp>
    </p:spTree>
    <p:extLst>
      <p:ext uri="{BB962C8B-B14F-4D97-AF65-F5344CB8AC3E}">
        <p14:creationId xmlns:p14="http://schemas.microsoft.com/office/powerpoint/2010/main" val="274484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solidFill>
                  <a:srgbClr val="8CADAE">
                    <a:shade val="75000"/>
                  </a:srgbClr>
                </a:solidFill>
              </a:rPr>
              <a:t>İNTERNETİN GÜVENLİ KULLANIMI İÇİN ÖNERİLER</a:t>
            </a:r>
            <a:endParaRPr lang="tr-TR" dirty="0"/>
          </a:p>
        </p:txBody>
      </p:sp>
      <p:pic>
        <p:nvPicPr>
          <p:cNvPr id="4" name="İçerik Yer Tutucusu 3"/>
          <p:cNvPicPr>
            <a:picLocks noGrp="1" noChangeAspect="1"/>
          </p:cNvPicPr>
          <p:nvPr>
            <p:ph sz="quarter" idx="1"/>
          </p:nvPr>
        </p:nvPicPr>
        <p:blipFill>
          <a:blip r:embed="rId2"/>
          <a:stretch>
            <a:fillRect/>
          </a:stretch>
        </p:blipFill>
        <p:spPr>
          <a:xfrm>
            <a:off x="395536" y="2204864"/>
            <a:ext cx="3816424" cy="3168352"/>
          </a:xfrm>
          <a:prstGeom prst="rect">
            <a:avLst/>
          </a:prstGeom>
        </p:spPr>
      </p:pic>
      <p:sp>
        <p:nvSpPr>
          <p:cNvPr id="5" name="Dikdörtgen 4"/>
          <p:cNvSpPr/>
          <p:nvPr/>
        </p:nvSpPr>
        <p:spPr>
          <a:xfrm>
            <a:off x="4860032" y="2204864"/>
            <a:ext cx="3312368" cy="19442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Çocuklarla </a:t>
            </a:r>
            <a:r>
              <a:rPr lang="tr-TR" dirty="0"/>
              <a:t>açık bir diyalog sürdürülmelidir. </a:t>
            </a:r>
            <a:r>
              <a:rPr lang="tr-TR" dirty="0" smtClean="0"/>
              <a:t>Çocuklar</a:t>
            </a:r>
            <a:r>
              <a:rPr lang="tr-TR" dirty="0"/>
              <a:t>, iyi de olsa, kötü de olsa, y</a:t>
            </a:r>
            <a:r>
              <a:rPr lang="tr-TR" dirty="0" smtClean="0"/>
              <a:t>aşadıkları </a:t>
            </a:r>
            <a:r>
              <a:rPr lang="tr-TR" dirty="0"/>
              <a:t>çevrim içi deneyimleri saklamadan, çekinmeden paylaşmaya teşvik edilmelidirler.</a:t>
            </a:r>
          </a:p>
        </p:txBody>
      </p:sp>
      <p:sp>
        <p:nvSpPr>
          <p:cNvPr id="6" name="Dikdörtgen 5"/>
          <p:cNvSpPr/>
          <p:nvPr/>
        </p:nvSpPr>
        <p:spPr>
          <a:xfrm>
            <a:off x="4860032" y="4221088"/>
            <a:ext cx="331236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İLETİŞİM KURMA</a:t>
            </a:r>
            <a:endParaRPr lang="tr-TR" dirty="0"/>
          </a:p>
        </p:txBody>
      </p:sp>
    </p:spTree>
    <p:extLst>
      <p:ext uri="{BB962C8B-B14F-4D97-AF65-F5344CB8AC3E}">
        <p14:creationId xmlns:p14="http://schemas.microsoft.com/office/powerpoint/2010/main" val="133542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solidFill>
                  <a:srgbClr val="8CADAE">
                    <a:shade val="75000"/>
                  </a:srgbClr>
                </a:solidFill>
              </a:rPr>
              <a:t>İNTERNETİN GÜVENLİ KULLANIMI İÇİN ÖNERİLER</a:t>
            </a:r>
            <a:endParaRPr lang="tr-TR" dirty="0"/>
          </a:p>
        </p:txBody>
      </p:sp>
      <p:pic>
        <p:nvPicPr>
          <p:cNvPr id="4" name="İçerik Yer Tutucusu 3"/>
          <p:cNvPicPr>
            <a:picLocks noGrp="1" noChangeAspect="1"/>
          </p:cNvPicPr>
          <p:nvPr>
            <p:ph sz="quarter" idx="1"/>
          </p:nvPr>
        </p:nvPicPr>
        <p:blipFill>
          <a:blip r:embed="rId2"/>
          <a:stretch>
            <a:fillRect/>
          </a:stretch>
        </p:blipFill>
        <p:spPr>
          <a:xfrm>
            <a:off x="467544" y="2132856"/>
            <a:ext cx="3888432" cy="3535982"/>
          </a:xfrm>
          <a:prstGeom prst="rect">
            <a:avLst/>
          </a:prstGeom>
        </p:spPr>
      </p:pic>
      <p:sp>
        <p:nvSpPr>
          <p:cNvPr id="5" name="Dikdörtgen 4"/>
          <p:cNvSpPr/>
          <p:nvPr/>
        </p:nvSpPr>
        <p:spPr>
          <a:xfrm>
            <a:off x="4860032" y="2132856"/>
            <a:ext cx="3384376" cy="2232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Sağlıklı bir gün için en geç 22.00-22.30 saatlerinde uyku önemlidir.</a:t>
            </a:r>
            <a:endParaRPr lang="tr-TR" dirty="0"/>
          </a:p>
        </p:txBody>
      </p:sp>
      <p:sp>
        <p:nvSpPr>
          <p:cNvPr id="6" name="Dikdörtgen 5"/>
          <p:cNvSpPr/>
          <p:nvPr/>
        </p:nvSpPr>
        <p:spPr>
          <a:xfrm>
            <a:off x="4860032" y="4509120"/>
            <a:ext cx="3384376" cy="115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DÜZENLİ UYKU</a:t>
            </a:r>
            <a:endParaRPr lang="tr-TR" dirty="0"/>
          </a:p>
        </p:txBody>
      </p:sp>
    </p:spTree>
    <p:extLst>
      <p:ext uri="{BB962C8B-B14F-4D97-AF65-F5344CB8AC3E}">
        <p14:creationId xmlns:p14="http://schemas.microsoft.com/office/powerpoint/2010/main" val="3321405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193</TotalTime>
  <Words>252</Words>
  <Application>Microsoft Office PowerPoint</Application>
  <PresentationFormat>Ekran Gösterisi (4:3)</PresentationFormat>
  <Paragraphs>29</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Georgia</vt:lpstr>
      <vt:lpstr>Wingdings</vt:lpstr>
      <vt:lpstr>Wingdings 2</vt:lpstr>
      <vt:lpstr>Kent</vt:lpstr>
      <vt:lpstr>BAFRA AKTEKKE YATILI BÖLGE ORTAOKULU </vt:lpstr>
      <vt:lpstr>BİLİNÇLİ TEKNOLOJİ KULLANIMI</vt:lpstr>
      <vt:lpstr>İNTERNETİN GÜVENLİ KULLANIMI İÇİN ÖNERİLER</vt:lpstr>
      <vt:lpstr>İNTERNETİN GÜVENLİ KULLANIMI İÇİN ÖNERİLER</vt:lpstr>
      <vt:lpstr>İNTERNETİN GÜVENLİ KULLANIMI İÇİN ÖNERİLER</vt:lpstr>
      <vt:lpstr>İNTERNETİN GÜVENLİ KULLANIMI İÇİN ÖNERİLER</vt:lpstr>
      <vt:lpstr>İNTERNETİN GÜVENLİ KULLANIMI İÇİN ÖNERİLER</vt:lpstr>
      <vt:lpstr>İNTERNETİN GÜVENLİ KULLANIMI İÇİN ÖNERİLER</vt:lpstr>
      <vt:lpstr>İNTERNETİN GÜVENLİ KULLANIMI İÇİN ÖNERİLER</vt:lpstr>
      <vt:lpstr>PowerPoint Sunusu</vt:lpstr>
      <vt:lpstr>PowerPoint Sunusu</vt:lpstr>
    </vt:vector>
  </TitlesOfParts>
  <Company>-=[By NeC]=-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 i3</dc:creator>
  <cp:lastModifiedBy>Asus</cp:lastModifiedBy>
  <cp:revision>19</cp:revision>
  <dcterms:created xsi:type="dcterms:W3CDTF">2020-10-16T08:40:00Z</dcterms:created>
  <dcterms:modified xsi:type="dcterms:W3CDTF">2020-10-18T13:33:43Z</dcterms:modified>
</cp:coreProperties>
</file>